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FBA1-2EEC-4653-8885-0E32705B0146}" type="datetimeFigureOut">
              <a:rPr lang="en-IN" smtClean="0"/>
              <a:t>07-05-2021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E0409-5DC7-4C7F-865F-AEC8A4AD7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9148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FBA1-2EEC-4653-8885-0E32705B0146}" type="datetimeFigureOut">
              <a:rPr lang="en-IN" smtClean="0"/>
              <a:t>07-05-2021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E0409-5DC7-4C7F-865F-AEC8A4AD7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399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FBA1-2EEC-4653-8885-0E32705B0146}" type="datetimeFigureOut">
              <a:rPr lang="en-IN" smtClean="0"/>
              <a:t>07-05-2021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E0409-5DC7-4C7F-865F-AEC8A4AD7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14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FBA1-2EEC-4653-8885-0E32705B0146}" type="datetimeFigureOut">
              <a:rPr lang="en-IN" smtClean="0"/>
              <a:t>07-05-2021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E0409-5DC7-4C7F-865F-AEC8A4AD7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466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FBA1-2EEC-4653-8885-0E32705B0146}" type="datetimeFigureOut">
              <a:rPr lang="en-IN" smtClean="0"/>
              <a:t>07-05-2021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E0409-5DC7-4C7F-865F-AEC8A4AD7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637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FBA1-2EEC-4653-8885-0E32705B0146}" type="datetimeFigureOut">
              <a:rPr lang="en-IN" smtClean="0"/>
              <a:t>07-05-2021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E0409-5DC7-4C7F-865F-AEC8A4AD7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002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FBA1-2EEC-4653-8885-0E32705B0146}" type="datetimeFigureOut">
              <a:rPr lang="en-IN" smtClean="0"/>
              <a:t>07-05-2021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E0409-5DC7-4C7F-865F-AEC8A4AD7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38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FBA1-2EEC-4653-8885-0E32705B0146}" type="datetimeFigureOut">
              <a:rPr lang="en-IN" smtClean="0"/>
              <a:t>07-05-2021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E0409-5DC7-4C7F-865F-AEC8A4AD7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50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FBA1-2EEC-4653-8885-0E32705B0146}" type="datetimeFigureOut">
              <a:rPr lang="en-IN" smtClean="0"/>
              <a:t>07-05-2021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E0409-5DC7-4C7F-865F-AEC8A4AD7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1622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FBA1-2EEC-4653-8885-0E32705B0146}" type="datetimeFigureOut">
              <a:rPr lang="en-IN" smtClean="0"/>
              <a:t>07-05-2021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E0409-5DC7-4C7F-865F-AEC8A4AD7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324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FBA1-2EEC-4653-8885-0E32705B0146}" type="datetimeFigureOut">
              <a:rPr lang="en-IN" smtClean="0"/>
              <a:t>07-05-2021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E0409-5DC7-4C7F-865F-AEC8A4AD7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735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9FBA1-2EEC-4653-8885-0E32705B0146}" type="datetimeFigureOut">
              <a:rPr lang="en-IN" smtClean="0"/>
              <a:t>07-05-2021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E0409-5DC7-4C7F-865F-AEC8A4AD7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336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0591"/>
          <a:stretch/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16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7773"/>
          <a:stretch/>
        </p:blipFill>
        <p:spPr>
          <a:xfrm>
            <a:off x="0" y="1674"/>
            <a:ext cx="12192000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8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900"/>
          <a:stretch/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68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1343"/>
          <a:stretch/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21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9088"/>
          <a:stretch/>
        </p:blipFill>
        <p:spPr>
          <a:xfrm>
            <a:off x="0" y="1674"/>
            <a:ext cx="12192000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5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900"/>
          <a:stretch/>
        </p:blipFill>
        <p:spPr>
          <a:xfrm>
            <a:off x="0" y="1674"/>
            <a:ext cx="12192000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35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9463"/>
          <a:stretch/>
        </p:blipFill>
        <p:spPr>
          <a:xfrm>
            <a:off x="0" y="1674"/>
            <a:ext cx="12192000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6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1531"/>
          <a:stretch/>
        </p:blipFill>
        <p:spPr>
          <a:xfrm>
            <a:off x="0" y="1674"/>
            <a:ext cx="12192000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85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524"/>
          <a:stretch/>
        </p:blipFill>
        <p:spPr>
          <a:xfrm>
            <a:off x="0" y="1674"/>
            <a:ext cx="12192000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26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7585"/>
          <a:stretch/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63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7773"/>
          <a:stretch/>
        </p:blipFill>
        <p:spPr>
          <a:xfrm>
            <a:off x="0" y="1674"/>
            <a:ext cx="12192000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17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336"/>
          <a:stretch/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74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7773"/>
          <a:stretch/>
        </p:blipFill>
        <p:spPr>
          <a:xfrm>
            <a:off x="0" y="1674"/>
            <a:ext cx="12192000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53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onward</dc:creator>
  <cp:lastModifiedBy>onward</cp:lastModifiedBy>
  <cp:revision>2</cp:revision>
  <dcterms:created xsi:type="dcterms:W3CDTF">2021-05-07T12:53:37Z</dcterms:created>
  <dcterms:modified xsi:type="dcterms:W3CDTF">2021-05-07T13:00:49Z</dcterms:modified>
</cp:coreProperties>
</file>